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#q=sqrt(x*x%2By*y)%2B3*cos(sqrt(x*x%2By*y))%2B5%20from-20%20to%2020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" TargetMode="External"/><Relationship Id="rId2" Type="http://schemas.openxmlformats.org/officeDocument/2006/relationships/hyperlink" Target="http://www.google.com/nc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ooks.google.com/" TargetMode="External"/><Relationship Id="rId4" Type="http://schemas.openxmlformats.org/officeDocument/2006/relationships/hyperlink" Target="http://www.goo.gl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Google search secrets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083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Narrow down results using AND &amp; OR </a:t>
            </a:r>
            <a:r>
              <a:rPr lang="en-US" dirty="0" smtClean="0"/>
              <a:t>operator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b="1" dirty="0"/>
              <a:t>AND</a:t>
            </a:r>
            <a:r>
              <a:rPr lang="en-US" dirty="0"/>
              <a:t> – Lets you are searching for  Birds Penguin Google may return results having Birds and Penguin or only Birds or only Penguin  but if you want all the results having </a:t>
            </a:r>
            <a:r>
              <a:rPr lang="en-US" b="1" dirty="0"/>
              <a:t>bird &amp; Penguin</a:t>
            </a:r>
            <a:r>
              <a:rPr lang="en-US" dirty="0"/>
              <a:t>  both, use </a:t>
            </a:r>
            <a:r>
              <a:rPr lang="en-US" b="1" dirty="0"/>
              <a:t>AND</a:t>
            </a:r>
            <a:r>
              <a:rPr lang="en-US" dirty="0"/>
              <a:t> operator as </a:t>
            </a:r>
            <a:r>
              <a:rPr lang="en-US" b="1" dirty="0"/>
              <a:t>Birds AND Penguins</a:t>
            </a:r>
            <a:r>
              <a:rPr lang="en-US" dirty="0"/>
              <a:t> now google will return results having both words </a:t>
            </a:r>
            <a:r>
              <a:rPr lang="en-US" i="1" dirty="0"/>
              <a:t>Bird</a:t>
            </a:r>
            <a:r>
              <a:rPr lang="en-US" dirty="0"/>
              <a:t> and </a:t>
            </a:r>
            <a:r>
              <a:rPr lang="en-US" i="1" dirty="0"/>
              <a:t>Penguin</a:t>
            </a:r>
            <a:r>
              <a:rPr lang="en-US" dirty="0"/>
              <a:t>.</a:t>
            </a:r>
          </a:p>
          <a:p>
            <a:r>
              <a:rPr lang="en-US" b="1" dirty="0"/>
              <a:t>OR</a:t>
            </a:r>
            <a:r>
              <a:rPr lang="en-US" dirty="0"/>
              <a:t> –  The OR operator tells the Google that </a:t>
            </a:r>
            <a:r>
              <a:rPr lang="en-US" i="1" dirty="0"/>
              <a:t>“I only want to see results based on what I specify, but not results that have to contain all of what I specify.”</a:t>
            </a:r>
            <a:r>
              <a:rPr lang="en-US" dirty="0"/>
              <a:t> For example If you search for </a:t>
            </a:r>
            <a:r>
              <a:rPr lang="en-US" b="1" dirty="0"/>
              <a:t>mango OR tree</a:t>
            </a:r>
            <a:r>
              <a:rPr lang="en-US" dirty="0"/>
              <a:t> it will show you results having either </a:t>
            </a:r>
            <a:r>
              <a:rPr lang="en-US" i="1" dirty="0"/>
              <a:t>mango</a:t>
            </a:r>
            <a:r>
              <a:rPr lang="en-US" dirty="0"/>
              <a:t> or </a:t>
            </a:r>
            <a:r>
              <a:rPr lang="en-US" i="1" dirty="0"/>
              <a:t>tree</a:t>
            </a:r>
            <a:r>
              <a:rPr lang="en-US" dirty="0"/>
              <a:t>, it may show you results having mango and tree in same article exceptionally.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2508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3811" y="2080160"/>
            <a:ext cx="3599411" cy="237608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 mathematical </a:t>
            </a:r>
            <a:r>
              <a:rPr lang="en-US" dirty="0" smtClean="0"/>
              <a:t>problems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ru-RU" b="1" dirty="0"/>
              <a:t>(30*23)/</a:t>
            </a:r>
            <a:r>
              <a:rPr lang="ru-RU" b="1" dirty="0" smtClean="0"/>
              <a:t>34</a:t>
            </a:r>
            <a:endParaRPr lang="en-US" b="1" dirty="0" smtClean="0"/>
          </a:p>
          <a:p>
            <a:endParaRPr lang="en-US" b="1" dirty="0">
              <a:hlinkClick r:id="rId3"/>
            </a:endParaRPr>
          </a:p>
          <a:p>
            <a:endParaRPr lang="en-US" b="1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err="1" smtClean="0">
                <a:hlinkClick r:id="rId3"/>
              </a:rPr>
              <a:t>sqrt</a:t>
            </a:r>
            <a:r>
              <a:rPr lang="en-US" dirty="0" smtClean="0">
                <a:hlinkClick r:id="rId3"/>
              </a:rPr>
              <a:t>(</a:t>
            </a:r>
            <a:r>
              <a:rPr lang="en-US" dirty="0" err="1" smtClean="0">
                <a:hlinkClick r:id="rId3"/>
              </a:rPr>
              <a:t>x</a:t>
            </a:r>
            <a:r>
              <a:rPr lang="en-US" i="1" dirty="0" err="1" smtClean="0">
                <a:hlinkClick r:id="rId3"/>
              </a:rPr>
              <a:t>x+y</a:t>
            </a:r>
            <a:r>
              <a:rPr lang="en-US" dirty="0" err="1" smtClean="0">
                <a:hlinkClick r:id="rId3"/>
              </a:rPr>
              <a:t>y</a:t>
            </a:r>
            <a:r>
              <a:rPr lang="en-US" dirty="0">
                <a:hlinkClick r:id="rId3"/>
              </a:rPr>
              <a:t>)+3</a:t>
            </a:r>
            <a:r>
              <a:rPr lang="en-US" i="1" dirty="0">
                <a:hlinkClick r:id="rId3"/>
              </a:rPr>
              <a:t>cos(</a:t>
            </a:r>
            <a:r>
              <a:rPr lang="en-US" i="1" dirty="0" err="1">
                <a:hlinkClick r:id="rId3"/>
              </a:rPr>
              <a:t>sqrt</a:t>
            </a:r>
            <a:r>
              <a:rPr lang="en-US" i="1" dirty="0">
                <a:hlinkClick r:id="rId3"/>
              </a:rPr>
              <a:t>(</a:t>
            </a:r>
            <a:r>
              <a:rPr lang="en-US" i="1" dirty="0" err="1">
                <a:hlinkClick r:id="rId3"/>
              </a:rPr>
              <a:t>x</a:t>
            </a:r>
            <a:r>
              <a:rPr lang="en-US" dirty="0" err="1">
                <a:hlinkClick r:id="rId3"/>
              </a:rPr>
              <a:t>x+y</a:t>
            </a:r>
            <a:r>
              <a:rPr lang="en-US" dirty="0">
                <a:hlinkClick r:id="rId3"/>
              </a:rPr>
              <a:t>*y))+5 from-20 to 20</a:t>
            </a:r>
            <a:r>
              <a:rPr lang="en-US" dirty="0"/>
              <a:t> 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99" y="3268201"/>
            <a:ext cx="4385485" cy="37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446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Few More Google Search </a:t>
            </a:r>
            <a:r>
              <a:rPr lang="en-US" dirty="0" smtClean="0"/>
              <a:t>Trick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Opening </a:t>
            </a:r>
            <a:r>
              <a:rPr lang="en-US" dirty="0">
                <a:hlinkClick r:id="rId2"/>
              </a:rPr>
              <a:t>www.google.com/ncr</a:t>
            </a:r>
            <a:r>
              <a:rPr lang="en-US" dirty="0"/>
              <a:t> will take you to .com site (NCR- No country redirect)</a:t>
            </a:r>
          </a:p>
          <a:p>
            <a:r>
              <a:rPr lang="en-US" dirty="0"/>
              <a:t>Go to </a:t>
            </a:r>
            <a:r>
              <a:rPr lang="en-US" dirty="0">
                <a:hlinkClick r:id="rId3"/>
              </a:rPr>
              <a:t>images.google.com</a:t>
            </a:r>
            <a:r>
              <a:rPr lang="en-US" dirty="0"/>
              <a:t> drag and drop any image from the computer for reverse image lookup.</a:t>
            </a:r>
          </a:p>
          <a:p>
            <a:r>
              <a:rPr lang="en-US" dirty="0">
                <a:hlinkClick r:id="rId4"/>
              </a:rPr>
              <a:t>www.goo.gl</a:t>
            </a:r>
            <a:r>
              <a:rPr lang="en-US" dirty="0"/>
              <a:t> is a URL </a:t>
            </a:r>
            <a:r>
              <a:rPr lang="en-US" dirty="0" err="1"/>
              <a:t>shortener</a:t>
            </a:r>
            <a:r>
              <a:rPr lang="en-US" dirty="0"/>
              <a:t> by Google, also give you analytics of shorten URLs.</a:t>
            </a:r>
          </a:p>
          <a:p>
            <a:r>
              <a:rPr lang="en-US" dirty="0">
                <a:hlinkClick r:id="rId5"/>
              </a:rPr>
              <a:t>books.google.com</a:t>
            </a:r>
            <a:r>
              <a:rPr lang="en-US" dirty="0"/>
              <a:t> is a library of different books.</a:t>
            </a:r>
          </a:p>
          <a:p>
            <a:r>
              <a:rPr lang="en-US" dirty="0"/>
              <a:t>Find related site as </a:t>
            </a:r>
            <a:r>
              <a:rPr lang="en-US" b="1" dirty="0" err="1"/>
              <a:t>related:amazon.com</a:t>
            </a:r>
            <a:endParaRPr lang="en-US" dirty="0"/>
          </a:p>
          <a:p>
            <a:r>
              <a:rPr lang="en-US" dirty="0"/>
              <a:t>Compare foods using </a:t>
            </a:r>
            <a:r>
              <a:rPr lang="en-US" b="1" dirty="0"/>
              <a:t>Vs </a:t>
            </a:r>
            <a:r>
              <a:rPr lang="en-US" dirty="0"/>
              <a:t>as Pizza Vs Burger and get all information like calories, fat etc.</a:t>
            </a:r>
          </a:p>
          <a:p>
            <a:r>
              <a:rPr lang="en-US" dirty="0"/>
              <a:t>Get the news in a specific location search in Google News as </a:t>
            </a:r>
            <a:r>
              <a:rPr lang="en-US" b="1" i="1" dirty="0"/>
              <a:t>Star wars </a:t>
            </a:r>
            <a:r>
              <a:rPr lang="en-US" b="1" i="1" dirty="0" err="1"/>
              <a:t>location:California</a:t>
            </a:r>
            <a:r>
              <a:rPr lang="en-US" b="1" i="1" dirty="0"/>
              <a:t>.</a:t>
            </a:r>
            <a:endParaRPr lang="en-US" dirty="0"/>
          </a:p>
          <a:p>
            <a:r>
              <a:rPr lang="en-US" dirty="0"/>
              <a:t>Type </a:t>
            </a:r>
            <a:r>
              <a:rPr lang="en-US" b="1" dirty="0"/>
              <a:t>Timer</a:t>
            </a:r>
            <a:r>
              <a:rPr lang="en-US" dirty="0"/>
              <a:t> for a quick timer, Type </a:t>
            </a:r>
            <a:r>
              <a:rPr lang="en-US" b="1" dirty="0"/>
              <a:t>Stopwatch</a:t>
            </a:r>
            <a:r>
              <a:rPr lang="en-US" dirty="0"/>
              <a:t> and you will get a stopwatch running on Google.</a:t>
            </a:r>
          </a:p>
          <a:p>
            <a:r>
              <a:rPr lang="en-US" dirty="0"/>
              <a:t>Convert numbers into words as  </a:t>
            </a:r>
            <a:r>
              <a:rPr lang="en-US" b="1" dirty="0"/>
              <a:t>12946 into words </a:t>
            </a:r>
            <a:r>
              <a:rPr lang="en-US" dirty="0"/>
              <a:t> and get words written, easily copy paste anywhere.</a:t>
            </a:r>
          </a:p>
          <a:p>
            <a:r>
              <a:rPr lang="en-US" dirty="0"/>
              <a:t>Convert Currencies as </a:t>
            </a:r>
            <a:r>
              <a:rPr lang="en-US" b="1" dirty="0"/>
              <a:t>10 Dollar in INR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37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Refine </a:t>
            </a:r>
            <a:r>
              <a:rPr lang="en-US" dirty="0"/>
              <a:t>Google Search by File Type (</a:t>
            </a:r>
            <a:r>
              <a:rPr lang="en-US" dirty="0" err="1"/>
              <a:t>filetype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>
              <a:spcBef>
                <a:spcPts val="0"/>
              </a:spcBef>
              <a:spcAft>
                <a:spcPts val="0"/>
              </a:spcAft>
            </a:pPr>
            <a:r>
              <a:rPr lang="en-US" b="1" dirty="0" err="1"/>
              <a:t>filetype:pdf</a:t>
            </a:r>
            <a:r>
              <a:rPr lang="en-US" b="1" dirty="0"/>
              <a:t> Keyword</a:t>
            </a:r>
            <a:r>
              <a:rPr lang="en-US" dirty="0"/>
              <a:t> as an example –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657" y="2180496"/>
            <a:ext cx="7115343" cy="385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978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Result from one Website (site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324000" lvl="1" indent="0">
              <a:buNone/>
            </a:pPr>
            <a:r>
              <a:rPr lang="en-US" b="1" dirty="0"/>
              <a:t>keyword </a:t>
            </a:r>
            <a:r>
              <a:rPr lang="en-US" b="1" dirty="0" err="1"/>
              <a:t>site:sitename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625" y="2352943"/>
            <a:ext cx="6317500" cy="4509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40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</a:t>
            </a:r>
            <a:r>
              <a:rPr lang="en-US" dirty="0"/>
              <a:t>results containing keyword </a:t>
            </a:r>
            <a:r>
              <a:rPr lang="en-US" dirty="0" smtClean="0"/>
              <a:t>in  </a:t>
            </a:r>
            <a:r>
              <a:rPr lang="en-US" dirty="0"/>
              <a:t>Title, URL </a:t>
            </a:r>
            <a:r>
              <a:rPr lang="en-US" dirty="0" smtClean="0"/>
              <a:t> and </a:t>
            </a:r>
            <a:r>
              <a:rPr lang="en-US" dirty="0"/>
              <a:t>Search </a:t>
            </a:r>
            <a:r>
              <a:rPr lang="en-US" dirty="0" smtClean="0"/>
              <a:t>Text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b="1" dirty="0" err="1"/>
              <a:t>allintitle:keyword</a:t>
            </a:r>
            <a:r>
              <a:rPr lang="en-US" dirty="0"/>
              <a:t> – It will show you results containing the keyword in the title of the search result.</a:t>
            </a:r>
          </a:p>
          <a:p>
            <a:r>
              <a:rPr lang="en-US" b="1" dirty="0" err="1"/>
              <a:t>allinurl:Keyword</a:t>
            </a:r>
            <a:r>
              <a:rPr lang="en-US" dirty="0"/>
              <a:t> – Show you all results containing your keyword in result URL.</a:t>
            </a:r>
          </a:p>
          <a:p>
            <a:r>
              <a:rPr lang="en-US" b="1" dirty="0" err="1"/>
              <a:t>allintext:keyword</a:t>
            </a:r>
            <a:r>
              <a:rPr lang="en-US" dirty="0"/>
              <a:t> – Show you all results containing your keyword in search Text.</a:t>
            </a:r>
          </a:p>
          <a:p>
            <a:r>
              <a:rPr lang="en-US" b="1" dirty="0" err="1"/>
              <a:t>allinanchor:keyword</a:t>
            </a:r>
            <a:r>
              <a:rPr lang="en-US" dirty="0"/>
              <a:t> – Shows you  links to the pages you’re looking for.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3101" y="3631042"/>
            <a:ext cx="5772956" cy="33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06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</a:t>
            </a:r>
            <a:r>
              <a:rPr lang="en-US" dirty="0"/>
              <a:t>unwanted terms from search result using “-” </a:t>
            </a:r>
            <a:r>
              <a:rPr lang="en-US" dirty="0" smtClean="0"/>
              <a:t>Operator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Let’s  you are searching for </a:t>
            </a:r>
            <a:r>
              <a:rPr lang="en-US" b="1" dirty="0"/>
              <a:t>Speed of Jaguar </a:t>
            </a:r>
            <a:r>
              <a:rPr lang="en-US" dirty="0"/>
              <a:t>animal but whenever you search for </a:t>
            </a:r>
            <a:r>
              <a:rPr lang="en-US" b="1" dirty="0"/>
              <a:t>Jaguar Speed</a:t>
            </a:r>
            <a:r>
              <a:rPr lang="en-US" dirty="0"/>
              <a:t> Google will show you results related to Jaguar Car. Here you can restrict Google to not returns the result related to car using “-” operator.</a:t>
            </a:r>
          </a:p>
          <a:p>
            <a:r>
              <a:rPr lang="en-US" dirty="0"/>
              <a:t>Ex – Search for </a:t>
            </a:r>
            <a:r>
              <a:rPr lang="en-US" b="1" dirty="0"/>
              <a:t>Jaguar Speed – Car </a:t>
            </a:r>
            <a:r>
              <a:rPr lang="en-US" dirty="0"/>
              <a:t>now you won’t get car related results.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48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the definition instantly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Whenever you need to find the definition of any word simply go to Google search and use the operator </a:t>
            </a:r>
            <a:r>
              <a:rPr lang="en-US" b="1" dirty="0"/>
              <a:t>“Define”</a:t>
            </a:r>
            <a:r>
              <a:rPr lang="en-US" dirty="0"/>
              <a:t> as an example “</a:t>
            </a:r>
            <a:r>
              <a:rPr lang="en-US" b="1" dirty="0" err="1"/>
              <a:t>define:lol</a:t>
            </a:r>
            <a:r>
              <a:rPr lang="en-US" dirty="0"/>
              <a:t>” and you will see the definition of the word at the top of search result.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457" y="2881081"/>
            <a:ext cx="5577667" cy="3981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46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Exact Phrase you are Looking For – ” (Quotes) Operator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If you want Google to result in exact phrase you are looking for use </a:t>
            </a:r>
            <a:r>
              <a:rPr lang="en-US" b="1" dirty="0"/>
              <a:t>” (Quote)</a:t>
            </a:r>
            <a:r>
              <a:rPr lang="en-US" dirty="0"/>
              <a:t> Operator, this applies to 2 or more words queries, let’s you are looking for </a:t>
            </a:r>
            <a:r>
              <a:rPr lang="en-US" b="1" dirty="0"/>
              <a:t>windows 10 </a:t>
            </a:r>
            <a:r>
              <a:rPr lang="en-US" dirty="0"/>
              <a:t> and do a search, Google will show you result </a:t>
            </a:r>
            <a:r>
              <a:rPr lang="en-US" dirty="0" err="1"/>
              <a:t>containing</a:t>
            </a:r>
            <a:r>
              <a:rPr lang="en-US" b="1" dirty="0" err="1"/>
              <a:t>Windows</a:t>
            </a:r>
            <a:r>
              <a:rPr lang="en-US" b="1" dirty="0"/>
              <a:t> 10</a:t>
            </a:r>
            <a:r>
              <a:rPr lang="en-US" dirty="0"/>
              <a:t>, or </a:t>
            </a:r>
            <a:r>
              <a:rPr lang="en-US" b="1" dirty="0"/>
              <a:t>windows</a:t>
            </a:r>
            <a:r>
              <a:rPr lang="en-US" dirty="0"/>
              <a:t> or</a:t>
            </a:r>
            <a:r>
              <a:rPr lang="en-US" b="1" dirty="0"/>
              <a:t> 10</a:t>
            </a:r>
            <a:r>
              <a:rPr lang="en-US" dirty="0"/>
              <a:t> here, searching “</a:t>
            </a:r>
            <a:r>
              <a:rPr lang="en-US" b="1" dirty="0"/>
              <a:t>Window 10″</a:t>
            </a:r>
            <a:r>
              <a:rPr lang="en-US" dirty="0"/>
              <a:t> will result into all the pages containing </a:t>
            </a:r>
            <a:r>
              <a:rPr lang="en-US" b="1" dirty="0"/>
              <a:t>Windows 10 </a:t>
            </a:r>
            <a:r>
              <a:rPr lang="en-US" dirty="0"/>
              <a:t>as a phrase.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44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in some number diapason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Keyword number1..number2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260" y="3078826"/>
            <a:ext cx="7239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881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part of forgotten phrase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Write * instead of any forgotten word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7041" y="1835308"/>
            <a:ext cx="7035948" cy="5022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62854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33</TotalTime>
  <Words>144</Words>
  <Application>Microsoft Office PowerPoint</Application>
  <PresentationFormat>Широкоэкранный</PresentationFormat>
  <Paragraphs>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Corbel</vt:lpstr>
      <vt:lpstr>Gill Sans MT</vt:lpstr>
      <vt:lpstr>Wingdings 2</vt:lpstr>
      <vt:lpstr>Дивиденд</vt:lpstr>
      <vt:lpstr>Google search secrets</vt:lpstr>
      <vt:lpstr>Refine Google Search by File Type (filetype)</vt:lpstr>
      <vt:lpstr>Get Result from one Website (site)</vt:lpstr>
      <vt:lpstr>Get results containing keyword in  Title, URL  and Search Text</vt:lpstr>
      <vt:lpstr>Remove unwanted terms from search result using “-” Operator</vt:lpstr>
      <vt:lpstr>Find the definition instantly.</vt:lpstr>
      <vt:lpstr>Find Exact Phrase you are Looking For – ” (Quotes) Operator</vt:lpstr>
      <vt:lpstr>Search in some number diapason</vt:lpstr>
      <vt:lpstr>Some part of forgotten phrase</vt:lpstr>
      <vt:lpstr>Narrow down results using AND &amp; OR operator</vt:lpstr>
      <vt:lpstr>Solve mathematical problems</vt:lpstr>
      <vt:lpstr>Few More Google Search Trick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Google search secrets</dc:title>
  <dc:creator>user_Madina</dc:creator>
  <cp:lastModifiedBy>user_Madina</cp:lastModifiedBy>
  <cp:revision>6</cp:revision>
  <dcterms:created xsi:type="dcterms:W3CDTF">2016-09-13T03:03:59Z</dcterms:created>
  <dcterms:modified xsi:type="dcterms:W3CDTF">2016-09-13T03:37:20Z</dcterms:modified>
</cp:coreProperties>
</file>